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4"/>
  </p:notesMasterIdLst>
  <p:sldIdLst>
    <p:sldId id="256" r:id="rId2"/>
    <p:sldId id="257" r:id="rId3"/>
    <p:sldId id="258" r:id="rId4"/>
    <p:sldId id="262" r:id="rId5"/>
    <p:sldId id="263" r:id="rId6"/>
    <p:sldId id="264" r:id="rId7"/>
    <p:sldId id="261" r:id="rId8"/>
    <p:sldId id="267" r:id="rId9"/>
    <p:sldId id="259" r:id="rId10"/>
    <p:sldId id="260" r:id="rId11"/>
    <p:sldId id="266" r:id="rId12"/>
    <p:sldId id="265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3" autoAdjust="0"/>
    <p:restoredTop sz="94660"/>
  </p:normalViewPr>
  <p:slideViewPr>
    <p:cSldViewPr snapToGrid="0">
      <p:cViewPr>
        <p:scale>
          <a:sx n="100" d="100"/>
          <a:sy n="100" d="100"/>
        </p:scale>
        <p:origin x="348" y="1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A460AB9-21E8-435D-A5CB-808873F6C2F3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907AC79A-2B08-4F45-A23A-80B2889EEE06}">
      <dgm:prSet/>
      <dgm:spPr/>
      <dgm:t>
        <a:bodyPr/>
        <a:lstStyle/>
        <a:p>
          <a:r>
            <a:rPr lang="en-US"/>
            <a:t>Get event data</a:t>
          </a:r>
        </a:p>
      </dgm:t>
    </dgm:pt>
    <dgm:pt modelId="{6376F045-8FB6-4A73-9536-4BAC8C7605DE}" type="parTrans" cxnId="{31852D31-C8FE-42D1-9666-08F493F6D656}">
      <dgm:prSet/>
      <dgm:spPr/>
      <dgm:t>
        <a:bodyPr/>
        <a:lstStyle/>
        <a:p>
          <a:endParaRPr lang="en-US"/>
        </a:p>
      </dgm:t>
    </dgm:pt>
    <dgm:pt modelId="{2C806DA8-C726-490C-99E2-938346A83AA4}" type="sibTrans" cxnId="{31852D31-C8FE-42D1-9666-08F493F6D656}">
      <dgm:prSet/>
      <dgm:spPr/>
      <dgm:t>
        <a:bodyPr/>
        <a:lstStyle/>
        <a:p>
          <a:endParaRPr lang="en-US"/>
        </a:p>
      </dgm:t>
    </dgm:pt>
    <dgm:pt modelId="{D4D347FF-E01D-4D55-835C-BE3BF6B5357F}">
      <dgm:prSet/>
      <dgm:spPr/>
      <dgm:t>
        <a:bodyPr/>
        <a:lstStyle/>
        <a:p>
          <a:r>
            <a:rPr lang="en-US"/>
            <a:t>Look at performance over time</a:t>
          </a:r>
        </a:p>
      </dgm:t>
    </dgm:pt>
    <dgm:pt modelId="{0BD34DE6-396A-41EE-A7AC-1EEC72B0A525}" type="parTrans" cxnId="{A5E6CB20-8792-4442-A2AD-2979ED1E66B3}">
      <dgm:prSet/>
      <dgm:spPr/>
      <dgm:t>
        <a:bodyPr/>
        <a:lstStyle/>
        <a:p>
          <a:endParaRPr lang="en-US"/>
        </a:p>
      </dgm:t>
    </dgm:pt>
    <dgm:pt modelId="{FE880E43-2596-4449-A591-9405EAB03609}" type="sibTrans" cxnId="{A5E6CB20-8792-4442-A2AD-2979ED1E66B3}">
      <dgm:prSet/>
      <dgm:spPr/>
      <dgm:t>
        <a:bodyPr/>
        <a:lstStyle/>
        <a:p>
          <a:endParaRPr lang="en-US"/>
        </a:p>
      </dgm:t>
    </dgm:pt>
    <dgm:pt modelId="{BAD91E11-2960-4DBF-B78C-FEEE735C6756}">
      <dgm:prSet/>
      <dgm:spPr/>
      <dgm:t>
        <a:bodyPr/>
        <a:lstStyle/>
        <a:p>
          <a:r>
            <a:rPr lang="en-US"/>
            <a:t>Has that started to plateau</a:t>
          </a:r>
        </a:p>
      </dgm:t>
    </dgm:pt>
    <dgm:pt modelId="{D38A325E-D434-479C-BF82-E1F4ADBE40A4}" type="parTrans" cxnId="{E9A5422F-AAD1-4258-AABC-914E09863271}">
      <dgm:prSet/>
      <dgm:spPr/>
      <dgm:t>
        <a:bodyPr/>
        <a:lstStyle/>
        <a:p>
          <a:endParaRPr lang="en-US"/>
        </a:p>
      </dgm:t>
    </dgm:pt>
    <dgm:pt modelId="{50C6B025-0E56-453A-A444-CBA781317426}" type="sibTrans" cxnId="{E9A5422F-AAD1-4258-AABC-914E09863271}">
      <dgm:prSet/>
      <dgm:spPr/>
      <dgm:t>
        <a:bodyPr/>
        <a:lstStyle/>
        <a:p>
          <a:endParaRPr lang="en-US"/>
        </a:p>
      </dgm:t>
    </dgm:pt>
    <dgm:pt modelId="{46C3B9DE-76A2-48CC-8748-917A497D79C6}">
      <dgm:prSet/>
      <dgm:spPr/>
      <dgm:t>
        <a:bodyPr/>
        <a:lstStyle/>
        <a:p>
          <a:r>
            <a:rPr lang="en-US"/>
            <a:t>Have we reached our athletic peak?</a:t>
          </a:r>
        </a:p>
      </dgm:t>
    </dgm:pt>
    <dgm:pt modelId="{BB63F3EB-A658-4AD9-BF29-27A85573E62D}" type="parTrans" cxnId="{9F79B5EC-4C4A-4ED3-AC2E-B1BDA2A65541}">
      <dgm:prSet/>
      <dgm:spPr/>
      <dgm:t>
        <a:bodyPr/>
        <a:lstStyle/>
        <a:p>
          <a:endParaRPr lang="en-US"/>
        </a:p>
      </dgm:t>
    </dgm:pt>
    <dgm:pt modelId="{EFA6E4FF-A4B8-416B-857F-AF660A92E7E3}" type="sibTrans" cxnId="{9F79B5EC-4C4A-4ED3-AC2E-B1BDA2A65541}">
      <dgm:prSet/>
      <dgm:spPr/>
      <dgm:t>
        <a:bodyPr/>
        <a:lstStyle/>
        <a:p>
          <a:endParaRPr lang="en-US"/>
        </a:p>
      </dgm:t>
    </dgm:pt>
    <dgm:pt modelId="{5CE9B42C-A7D6-4306-BA01-D9B1CB5A78C7}" type="pres">
      <dgm:prSet presAssocID="{8A460AB9-21E8-435D-A5CB-808873F6C2F3}" presName="root" presStyleCnt="0">
        <dgm:presLayoutVars>
          <dgm:dir/>
          <dgm:resizeHandles val="exact"/>
        </dgm:presLayoutVars>
      </dgm:prSet>
      <dgm:spPr/>
    </dgm:pt>
    <dgm:pt modelId="{738C2AB4-2E0A-42CE-8AAD-B7C0B826C9B0}" type="pres">
      <dgm:prSet presAssocID="{907AC79A-2B08-4F45-A23A-80B2889EEE06}" presName="compNode" presStyleCnt="0"/>
      <dgm:spPr/>
    </dgm:pt>
    <dgm:pt modelId="{59EAE9A4-931F-4D61-A1D2-FCE95536AD2B}" type="pres">
      <dgm:prSet presAssocID="{907AC79A-2B08-4F45-A23A-80B2889EEE06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44009A84-9637-43F5-9C8E-9AAEED36ACA3}" type="pres">
      <dgm:prSet presAssocID="{907AC79A-2B08-4F45-A23A-80B2889EEE06}" presName="spaceRect" presStyleCnt="0"/>
      <dgm:spPr/>
    </dgm:pt>
    <dgm:pt modelId="{8E6CDA01-F1F2-4E6D-9C46-8145D7FA6012}" type="pres">
      <dgm:prSet presAssocID="{907AC79A-2B08-4F45-A23A-80B2889EEE06}" presName="textRect" presStyleLbl="revTx" presStyleIdx="0" presStyleCnt="4">
        <dgm:presLayoutVars>
          <dgm:chMax val="1"/>
          <dgm:chPref val="1"/>
        </dgm:presLayoutVars>
      </dgm:prSet>
      <dgm:spPr/>
    </dgm:pt>
    <dgm:pt modelId="{0B62C58D-36A3-4AB7-86D5-5F76A6A24F1A}" type="pres">
      <dgm:prSet presAssocID="{2C806DA8-C726-490C-99E2-938346A83AA4}" presName="sibTrans" presStyleCnt="0"/>
      <dgm:spPr/>
    </dgm:pt>
    <dgm:pt modelId="{146FA1EF-B70C-42D8-948E-D875230F946D}" type="pres">
      <dgm:prSet presAssocID="{D4D347FF-E01D-4D55-835C-BE3BF6B5357F}" presName="compNode" presStyleCnt="0"/>
      <dgm:spPr/>
    </dgm:pt>
    <dgm:pt modelId="{3E90CDD4-FFEB-425B-B484-F640C645C34E}" type="pres">
      <dgm:prSet presAssocID="{D4D347FF-E01D-4D55-835C-BE3BF6B5357F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ye"/>
        </a:ext>
      </dgm:extLst>
    </dgm:pt>
    <dgm:pt modelId="{66DA995F-7DC8-4F48-AE9E-AD08ED80B7C4}" type="pres">
      <dgm:prSet presAssocID="{D4D347FF-E01D-4D55-835C-BE3BF6B5357F}" presName="spaceRect" presStyleCnt="0"/>
      <dgm:spPr/>
    </dgm:pt>
    <dgm:pt modelId="{8FB93277-20BB-49B2-A096-E8B3B025E8CE}" type="pres">
      <dgm:prSet presAssocID="{D4D347FF-E01D-4D55-835C-BE3BF6B5357F}" presName="textRect" presStyleLbl="revTx" presStyleIdx="1" presStyleCnt="4">
        <dgm:presLayoutVars>
          <dgm:chMax val="1"/>
          <dgm:chPref val="1"/>
        </dgm:presLayoutVars>
      </dgm:prSet>
      <dgm:spPr/>
    </dgm:pt>
    <dgm:pt modelId="{F16D798E-CF9E-4041-931F-FB5E5D164E3C}" type="pres">
      <dgm:prSet presAssocID="{FE880E43-2596-4449-A591-9405EAB03609}" presName="sibTrans" presStyleCnt="0"/>
      <dgm:spPr/>
    </dgm:pt>
    <dgm:pt modelId="{A9B7D583-F4C7-42BD-AA75-F3F7130037F4}" type="pres">
      <dgm:prSet presAssocID="{BAD91E11-2960-4DBF-B78C-FEEE735C6756}" presName="compNode" presStyleCnt="0"/>
      <dgm:spPr/>
    </dgm:pt>
    <dgm:pt modelId="{6E86D229-40A2-4496-A889-48E16C614754}" type="pres">
      <dgm:prSet presAssocID="{BAD91E11-2960-4DBF-B78C-FEEE735C6756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Graph with Downward Trend"/>
        </a:ext>
      </dgm:extLst>
    </dgm:pt>
    <dgm:pt modelId="{559DDDF6-5864-4100-B96F-E52D23473573}" type="pres">
      <dgm:prSet presAssocID="{BAD91E11-2960-4DBF-B78C-FEEE735C6756}" presName="spaceRect" presStyleCnt="0"/>
      <dgm:spPr/>
    </dgm:pt>
    <dgm:pt modelId="{2DC785A4-39ED-41FC-B18B-0D750E04825A}" type="pres">
      <dgm:prSet presAssocID="{BAD91E11-2960-4DBF-B78C-FEEE735C6756}" presName="textRect" presStyleLbl="revTx" presStyleIdx="2" presStyleCnt="4">
        <dgm:presLayoutVars>
          <dgm:chMax val="1"/>
          <dgm:chPref val="1"/>
        </dgm:presLayoutVars>
      </dgm:prSet>
      <dgm:spPr/>
    </dgm:pt>
    <dgm:pt modelId="{E1874424-7DDE-46AE-BF35-26904FA9A759}" type="pres">
      <dgm:prSet presAssocID="{50C6B025-0E56-453A-A444-CBA781317426}" presName="sibTrans" presStyleCnt="0"/>
      <dgm:spPr/>
    </dgm:pt>
    <dgm:pt modelId="{02594367-4BD2-4AAE-A332-1C314E12625A}" type="pres">
      <dgm:prSet presAssocID="{46C3B9DE-76A2-48CC-8748-917A497D79C6}" presName="compNode" presStyleCnt="0"/>
      <dgm:spPr/>
    </dgm:pt>
    <dgm:pt modelId="{E72F6D17-FC1A-4BBF-8A26-56056624949E}" type="pres">
      <dgm:prSet presAssocID="{46C3B9DE-76A2-48CC-8748-917A497D79C6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ugby"/>
        </a:ext>
      </dgm:extLst>
    </dgm:pt>
    <dgm:pt modelId="{5D172C45-D9BA-413F-B97F-AB21D3D05C8C}" type="pres">
      <dgm:prSet presAssocID="{46C3B9DE-76A2-48CC-8748-917A497D79C6}" presName="spaceRect" presStyleCnt="0"/>
      <dgm:spPr/>
    </dgm:pt>
    <dgm:pt modelId="{5E9195F1-907F-446F-91D7-30235C325285}" type="pres">
      <dgm:prSet presAssocID="{46C3B9DE-76A2-48CC-8748-917A497D79C6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F226D202-5C99-45FF-AA87-896EB7500EA0}" type="presOf" srcId="{46C3B9DE-76A2-48CC-8748-917A497D79C6}" destId="{5E9195F1-907F-446F-91D7-30235C325285}" srcOrd="0" destOrd="0" presId="urn:microsoft.com/office/officeart/2018/2/layout/IconLabelList"/>
    <dgm:cxn modelId="{A5E6CB20-8792-4442-A2AD-2979ED1E66B3}" srcId="{8A460AB9-21E8-435D-A5CB-808873F6C2F3}" destId="{D4D347FF-E01D-4D55-835C-BE3BF6B5357F}" srcOrd="1" destOrd="0" parTransId="{0BD34DE6-396A-41EE-A7AC-1EEC72B0A525}" sibTransId="{FE880E43-2596-4449-A591-9405EAB03609}"/>
    <dgm:cxn modelId="{E9A5422F-AAD1-4258-AABC-914E09863271}" srcId="{8A460AB9-21E8-435D-A5CB-808873F6C2F3}" destId="{BAD91E11-2960-4DBF-B78C-FEEE735C6756}" srcOrd="2" destOrd="0" parTransId="{D38A325E-D434-479C-BF82-E1F4ADBE40A4}" sibTransId="{50C6B025-0E56-453A-A444-CBA781317426}"/>
    <dgm:cxn modelId="{31852D31-C8FE-42D1-9666-08F493F6D656}" srcId="{8A460AB9-21E8-435D-A5CB-808873F6C2F3}" destId="{907AC79A-2B08-4F45-A23A-80B2889EEE06}" srcOrd="0" destOrd="0" parTransId="{6376F045-8FB6-4A73-9536-4BAC8C7605DE}" sibTransId="{2C806DA8-C726-490C-99E2-938346A83AA4}"/>
    <dgm:cxn modelId="{98C57744-A30E-458A-A23A-D65388AE4A05}" type="presOf" srcId="{BAD91E11-2960-4DBF-B78C-FEEE735C6756}" destId="{2DC785A4-39ED-41FC-B18B-0D750E04825A}" srcOrd="0" destOrd="0" presId="urn:microsoft.com/office/officeart/2018/2/layout/IconLabelList"/>
    <dgm:cxn modelId="{B2155F7F-E442-471B-9CC3-D6AA6E2EE967}" type="presOf" srcId="{907AC79A-2B08-4F45-A23A-80B2889EEE06}" destId="{8E6CDA01-F1F2-4E6D-9C46-8145D7FA6012}" srcOrd="0" destOrd="0" presId="urn:microsoft.com/office/officeart/2018/2/layout/IconLabelList"/>
    <dgm:cxn modelId="{8E93E3B2-C339-44B3-AD87-0987F54CADE4}" type="presOf" srcId="{8A460AB9-21E8-435D-A5CB-808873F6C2F3}" destId="{5CE9B42C-A7D6-4306-BA01-D9B1CB5A78C7}" srcOrd="0" destOrd="0" presId="urn:microsoft.com/office/officeart/2018/2/layout/IconLabelList"/>
    <dgm:cxn modelId="{9F79B5EC-4C4A-4ED3-AC2E-B1BDA2A65541}" srcId="{8A460AB9-21E8-435D-A5CB-808873F6C2F3}" destId="{46C3B9DE-76A2-48CC-8748-917A497D79C6}" srcOrd="3" destOrd="0" parTransId="{BB63F3EB-A658-4AD9-BF29-27A85573E62D}" sibTransId="{EFA6E4FF-A4B8-416B-857F-AF660A92E7E3}"/>
    <dgm:cxn modelId="{C6274FF4-034F-44B5-ACF0-633BD9F1920B}" type="presOf" srcId="{D4D347FF-E01D-4D55-835C-BE3BF6B5357F}" destId="{8FB93277-20BB-49B2-A096-E8B3B025E8CE}" srcOrd="0" destOrd="0" presId="urn:microsoft.com/office/officeart/2018/2/layout/IconLabelList"/>
    <dgm:cxn modelId="{3353BBB7-473E-4C1C-AC56-F2EC68B56277}" type="presParOf" srcId="{5CE9B42C-A7D6-4306-BA01-D9B1CB5A78C7}" destId="{738C2AB4-2E0A-42CE-8AAD-B7C0B826C9B0}" srcOrd="0" destOrd="0" presId="urn:microsoft.com/office/officeart/2018/2/layout/IconLabelList"/>
    <dgm:cxn modelId="{84B20B8C-25C9-45A4-96FF-479380BE7FCD}" type="presParOf" srcId="{738C2AB4-2E0A-42CE-8AAD-B7C0B826C9B0}" destId="{59EAE9A4-931F-4D61-A1D2-FCE95536AD2B}" srcOrd="0" destOrd="0" presId="urn:microsoft.com/office/officeart/2018/2/layout/IconLabelList"/>
    <dgm:cxn modelId="{DBD89FFD-DA87-444A-8F88-ED2D7126F9E3}" type="presParOf" srcId="{738C2AB4-2E0A-42CE-8AAD-B7C0B826C9B0}" destId="{44009A84-9637-43F5-9C8E-9AAEED36ACA3}" srcOrd="1" destOrd="0" presId="urn:microsoft.com/office/officeart/2018/2/layout/IconLabelList"/>
    <dgm:cxn modelId="{66988819-0DB7-4B82-AA87-826E3C4836ED}" type="presParOf" srcId="{738C2AB4-2E0A-42CE-8AAD-B7C0B826C9B0}" destId="{8E6CDA01-F1F2-4E6D-9C46-8145D7FA6012}" srcOrd="2" destOrd="0" presId="urn:microsoft.com/office/officeart/2018/2/layout/IconLabelList"/>
    <dgm:cxn modelId="{64D81679-7679-4377-B838-7F9F1F430E44}" type="presParOf" srcId="{5CE9B42C-A7D6-4306-BA01-D9B1CB5A78C7}" destId="{0B62C58D-36A3-4AB7-86D5-5F76A6A24F1A}" srcOrd="1" destOrd="0" presId="urn:microsoft.com/office/officeart/2018/2/layout/IconLabelList"/>
    <dgm:cxn modelId="{DA814BC1-614A-4F5F-803E-DB120ECA5A8A}" type="presParOf" srcId="{5CE9B42C-A7D6-4306-BA01-D9B1CB5A78C7}" destId="{146FA1EF-B70C-42D8-948E-D875230F946D}" srcOrd="2" destOrd="0" presId="urn:microsoft.com/office/officeart/2018/2/layout/IconLabelList"/>
    <dgm:cxn modelId="{09140B4A-EAF9-4112-B6A9-3196B8110A16}" type="presParOf" srcId="{146FA1EF-B70C-42D8-948E-D875230F946D}" destId="{3E90CDD4-FFEB-425B-B484-F640C645C34E}" srcOrd="0" destOrd="0" presId="urn:microsoft.com/office/officeart/2018/2/layout/IconLabelList"/>
    <dgm:cxn modelId="{BEF84399-CE13-4CF4-8981-8527970F7A80}" type="presParOf" srcId="{146FA1EF-B70C-42D8-948E-D875230F946D}" destId="{66DA995F-7DC8-4F48-AE9E-AD08ED80B7C4}" srcOrd="1" destOrd="0" presId="urn:microsoft.com/office/officeart/2018/2/layout/IconLabelList"/>
    <dgm:cxn modelId="{5FAF4C56-6C63-44C4-AD91-DD39DD29B190}" type="presParOf" srcId="{146FA1EF-B70C-42D8-948E-D875230F946D}" destId="{8FB93277-20BB-49B2-A096-E8B3B025E8CE}" srcOrd="2" destOrd="0" presId="urn:microsoft.com/office/officeart/2018/2/layout/IconLabelList"/>
    <dgm:cxn modelId="{E9F4CDA6-6F9C-47B9-B6B3-450B3308EA18}" type="presParOf" srcId="{5CE9B42C-A7D6-4306-BA01-D9B1CB5A78C7}" destId="{F16D798E-CF9E-4041-931F-FB5E5D164E3C}" srcOrd="3" destOrd="0" presId="urn:microsoft.com/office/officeart/2018/2/layout/IconLabelList"/>
    <dgm:cxn modelId="{A2554455-5310-4B20-B6E5-793F77E690AC}" type="presParOf" srcId="{5CE9B42C-A7D6-4306-BA01-D9B1CB5A78C7}" destId="{A9B7D583-F4C7-42BD-AA75-F3F7130037F4}" srcOrd="4" destOrd="0" presId="urn:microsoft.com/office/officeart/2018/2/layout/IconLabelList"/>
    <dgm:cxn modelId="{9CA8039C-1918-43FB-87AB-B3955BEE345A}" type="presParOf" srcId="{A9B7D583-F4C7-42BD-AA75-F3F7130037F4}" destId="{6E86D229-40A2-4496-A889-48E16C614754}" srcOrd="0" destOrd="0" presId="urn:microsoft.com/office/officeart/2018/2/layout/IconLabelList"/>
    <dgm:cxn modelId="{8393969A-1DC6-4AF9-A618-9F117DD63DCA}" type="presParOf" srcId="{A9B7D583-F4C7-42BD-AA75-F3F7130037F4}" destId="{559DDDF6-5864-4100-B96F-E52D23473573}" srcOrd="1" destOrd="0" presId="urn:microsoft.com/office/officeart/2018/2/layout/IconLabelList"/>
    <dgm:cxn modelId="{F3B753BB-6663-4361-8055-E27ED8EC217A}" type="presParOf" srcId="{A9B7D583-F4C7-42BD-AA75-F3F7130037F4}" destId="{2DC785A4-39ED-41FC-B18B-0D750E04825A}" srcOrd="2" destOrd="0" presId="urn:microsoft.com/office/officeart/2018/2/layout/IconLabelList"/>
    <dgm:cxn modelId="{381F80D9-840B-4474-AD3E-8725A72EA8D9}" type="presParOf" srcId="{5CE9B42C-A7D6-4306-BA01-D9B1CB5A78C7}" destId="{E1874424-7DDE-46AE-BF35-26904FA9A759}" srcOrd="5" destOrd="0" presId="urn:microsoft.com/office/officeart/2018/2/layout/IconLabelList"/>
    <dgm:cxn modelId="{17DD8010-729D-4508-834D-73E075565476}" type="presParOf" srcId="{5CE9B42C-A7D6-4306-BA01-D9B1CB5A78C7}" destId="{02594367-4BD2-4AAE-A332-1C314E12625A}" srcOrd="6" destOrd="0" presId="urn:microsoft.com/office/officeart/2018/2/layout/IconLabelList"/>
    <dgm:cxn modelId="{BAD2D9A2-7F3E-471E-8FB0-A7DE00A2E0BB}" type="presParOf" srcId="{02594367-4BD2-4AAE-A332-1C314E12625A}" destId="{E72F6D17-FC1A-4BBF-8A26-56056624949E}" srcOrd="0" destOrd="0" presId="urn:microsoft.com/office/officeart/2018/2/layout/IconLabelList"/>
    <dgm:cxn modelId="{14C87F22-8B75-4C3B-B131-821DDFFF95FF}" type="presParOf" srcId="{02594367-4BD2-4AAE-A332-1C314E12625A}" destId="{5D172C45-D9BA-413F-B97F-AB21D3D05C8C}" srcOrd="1" destOrd="0" presId="urn:microsoft.com/office/officeart/2018/2/layout/IconLabelList"/>
    <dgm:cxn modelId="{E9DF95F8-43B3-4B46-B58D-3A72CF3DB70E}" type="presParOf" srcId="{02594367-4BD2-4AAE-A332-1C314E12625A}" destId="{5E9195F1-907F-446F-91D7-30235C325285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EAE9A4-931F-4D61-A1D2-FCE95536AD2B}">
      <dsp:nvSpPr>
        <dsp:cNvPr id="0" name=""/>
        <dsp:cNvSpPr/>
      </dsp:nvSpPr>
      <dsp:spPr>
        <a:xfrm>
          <a:off x="767567" y="740682"/>
          <a:ext cx="920635" cy="92063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6CDA01-F1F2-4E6D-9C46-8145D7FA6012}">
      <dsp:nvSpPr>
        <dsp:cNvPr id="0" name=""/>
        <dsp:cNvSpPr/>
      </dsp:nvSpPr>
      <dsp:spPr>
        <a:xfrm>
          <a:off x="204956" y="1950975"/>
          <a:ext cx="2045856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Get event data</a:t>
          </a:r>
        </a:p>
      </dsp:txBody>
      <dsp:txXfrm>
        <a:off x="204956" y="1950975"/>
        <a:ext cx="2045856" cy="720000"/>
      </dsp:txXfrm>
    </dsp:sp>
    <dsp:sp modelId="{3E90CDD4-FFEB-425B-B484-F640C645C34E}">
      <dsp:nvSpPr>
        <dsp:cNvPr id="0" name=""/>
        <dsp:cNvSpPr/>
      </dsp:nvSpPr>
      <dsp:spPr>
        <a:xfrm>
          <a:off x="3171448" y="740682"/>
          <a:ext cx="920635" cy="92063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B93277-20BB-49B2-A096-E8B3B025E8CE}">
      <dsp:nvSpPr>
        <dsp:cNvPr id="0" name=""/>
        <dsp:cNvSpPr/>
      </dsp:nvSpPr>
      <dsp:spPr>
        <a:xfrm>
          <a:off x="2608838" y="1950975"/>
          <a:ext cx="2045856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Look at performance over time</a:t>
          </a:r>
        </a:p>
      </dsp:txBody>
      <dsp:txXfrm>
        <a:off x="2608838" y="1950975"/>
        <a:ext cx="2045856" cy="720000"/>
      </dsp:txXfrm>
    </dsp:sp>
    <dsp:sp modelId="{6E86D229-40A2-4496-A889-48E16C614754}">
      <dsp:nvSpPr>
        <dsp:cNvPr id="0" name=""/>
        <dsp:cNvSpPr/>
      </dsp:nvSpPr>
      <dsp:spPr>
        <a:xfrm>
          <a:off x="5575330" y="740682"/>
          <a:ext cx="920635" cy="92063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C785A4-39ED-41FC-B18B-0D750E04825A}">
      <dsp:nvSpPr>
        <dsp:cNvPr id="0" name=""/>
        <dsp:cNvSpPr/>
      </dsp:nvSpPr>
      <dsp:spPr>
        <a:xfrm>
          <a:off x="5012719" y="1950975"/>
          <a:ext cx="2045856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Has that started to plateau</a:t>
          </a:r>
        </a:p>
      </dsp:txBody>
      <dsp:txXfrm>
        <a:off x="5012719" y="1950975"/>
        <a:ext cx="2045856" cy="720000"/>
      </dsp:txXfrm>
    </dsp:sp>
    <dsp:sp modelId="{E72F6D17-FC1A-4BBF-8A26-56056624949E}">
      <dsp:nvSpPr>
        <dsp:cNvPr id="0" name=""/>
        <dsp:cNvSpPr/>
      </dsp:nvSpPr>
      <dsp:spPr>
        <a:xfrm>
          <a:off x="7979212" y="740682"/>
          <a:ext cx="920635" cy="92063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E9195F1-907F-446F-91D7-30235C325285}">
      <dsp:nvSpPr>
        <dsp:cNvPr id="0" name=""/>
        <dsp:cNvSpPr/>
      </dsp:nvSpPr>
      <dsp:spPr>
        <a:xfrm>
          <a:off x="7416601" y="1950975"/>
          <a:ext cx="2045856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Have we reached our athletic peak?</a:t>
          </a:r>
        </a:p>
      </dsp:txBody>
      <dsp:txXfrm>
        <a:off x="7416601" y="1950975"/>
        <a:ext cx="2045856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8417E7-7059-42FE-847E-7B2DDEC3927E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D64439-C5F1-4E88-BDAD-9308857FD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8920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D64439-C5F1-4E88-BDAD-9308857FD91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1489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804406-9FC5-ACFE-893D-D4EADEB1A8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8388" y="745440"/>
            <a:ext cx="8132227" cy="3559859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0AF19C-C14B-F137-2DE9-1992459045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7308" y="4669316"/>
            <a:ext cx="8132227" cy="1350484"/>
          </a:xfrm>
        </p:spPr>
        <p:txBody>
          <a:bodyPr anchor="b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C6A999-B8D4-1774-9F1B-9F9FE1B3BF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E3B7B-C7B5-42CF-90CF-67B3D21B2314}" type="datetime1">
              <a:rPr lang="en-US" smtClean="0"/>
              <a:t>12/3/2024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165D5D-2AE2-6F91-D1EB-6DD8FC3CE6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0029E4-3A4E-970A-17A8-1E17D37D1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7271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CDEBC-9F49-FA9D-D13C-DB380A6281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87" y="757451"/>
            <a:ext cx="10875953" cy="1214650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00CB13-23E6-D711-450C-A85A0CB995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335467" y="1972101"/>
            <a:ext cx="10848873" cy="40476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89BB7B-5C14-76DB-FEA8-3DBC09A965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D9902-F134-45BD-ABD2-80C28059B090}" type="datetime1">
              <a:rPr lang="en-US" smtClean="0"/>
              <a:t>12/3/2024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BC13CC-29B3-9FDC-C746-D5D65CC2A5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B52A12-895F-E9BE-5289-4E0411BD3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0871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CA17614-2270-537D-8B09-6CB65016AD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359496" y="755981"/>
            <a:ext cx="2277552" cy="533836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0BC98B5-885C-CBB1-A858-76F65F7D28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199" y="755981"/>
            <a:ext cx="8230086" cy="5338369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E5DAFE-6A83-FB7D-72DF-232EFE2042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04DB0-379A-41B7-9B29-7F42F0D571D5}" type="datetime1">
              <a:rPr lang="en-US" smtClean="0"/>
              <a:t>12/3/2024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B41CCF-A3CD-506E-3AAE-CAEFA8C1BB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20DD9D-25C2-0EDF-A6F4-71946D57B3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49906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95D22A-1F6D-0DE5-E04A-DC466353D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4ADD6F-7C93-3CD3-AC8D-28A78787CB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706E74-14FC-84D9-4B41-7D9FB0D573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96519-E62D-4F8C-AE1E-36928EC7D15C}" type="datetime1">
              <a:rPr lang="en-US" smtClean="0"/>
              <a:t>12/3/2024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35A7DC-6292-6181-949E-F8BC3FA11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50F5C6-EADC-E072-B19B-49BB11DF0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5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B2054-1AE7-534F-0CFE-1F0628A09F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138" y="2243708"/>
            <a:ext cx="9156288" cy="3776091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88EC2A-45C7-131C-0F4A-56E62EB029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0137" y="838201"/>
            <a:ext cx="9156289" cy="1405508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75A323-2679-E978-8856-2FEBE8F5AE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7AEB6-FCE1-4CD5-923B-84E54F1460D5}" type="datetime1">
              <a:rPr lang="en-US" smtClean="0"/>
              <a:t>12/3/2024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971DC2-625E-0477-BF8C-F3CDDCE4B1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F1A644-D449-E464-C2DF-F045A51899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5976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12719-44A3-3EE8-D757-F0E0F9632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197" y="750627"/>
            <a:ext cx="10846556" cy="1304150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440DC2-69F2-A056-508C-F5138E71FC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56961" y="2075250"/>
            <a:ext cx="4571288" cy="410149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A2243E-0673-54F2-5B38-DF5D2C7367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79560" y="2075250"/>
            <a:ext cx="4770191" cy="410149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946B7D-7BAF-8DE9-FB5A-282908B031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74C2F-71A1-43C9-B2F6-A4FAC8157F1A}" type="datetime1">
              <a:rPr lang="en-US" smtClean="0"/>
              <a:t>12/3/2024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F99017-BDD7-56C7-43AE-4B86AC781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6E7D63-14BF-E333-B350-75DA58E281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9714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C7F72-3970-859F-C268-E9940EF2D0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649" y="743803"/>
            <a:ext cx="10764271" cy="1025362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B37CC6-89B8-3CF3-6973-1B5B71782F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56961" y="1769166"/>
            <a:ext cx="4571287" cy="815008"/>
          </a:xfrm>
        </p:spPr>
        <p:txBody>
          <a:bodyPr anchor="b">
            <a:noAutofit/>
          </a:bodyPr>
          <a:lstStyle>
            <a:lvl1pPr marL="0" indent="0">
              <a:buNone/>
              <a:defRPr sz="2000" b="0" cap="all" spc="1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650EB0-E35B-DA3D-B6A1-2422B01C60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56961" y="2678597"/>
            <a:ext cx="4571287" cy="35067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57A15D0-F178-1506-0E61-C8FFDF9BD6B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98633" y="1769166"/>
            <a:ext cx="4571287" cy="815008"/>
          </a:xfrm>
        </p:spPr>
        <p:txBody>
          <a:bodyPr anchor="b">
            <a:noAutofit/>
          </a:bodyPr>
          <a:lstStyle>
            <a:lvl1pPr marL="0" indent="0">
              <a:buNone/>
              <a:defRPr sz="2000" b="0" cap="all" spc="1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56CB421-A65A-A7DC-40A7-D8B76F9C3A3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98633" y="2678596"/>
            <a:ext cx="4571287" cy="350670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7AF5675-5329-D2DB-FAFF-700D076CA8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31DCC-9916-4BB7-A2E9-25EC84C740A7}" type="datetime1">
              <a:rPr lang="en-US" smtClean="0"/>
              <a:t>12/3/2024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1392A97-07D9-5E5C-2A31-3B7D764CE1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E626143-8FEE-0ABD-25C7-C34AF6568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2386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26EFE-D86C-B076-D4D1-FAD1883E08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87" y="757766"/>
            <a:ext cx="7240293" cy="3547534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3F3B23-C631-4B62-3211-30222ABE1C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9146A-335D-4B7F-86AE-5D483B1F631C}" type="datetime1">
              <a:rPr lang="en-US" smtClean="0"/>
              <a:t>12/3/2024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89A1FB-EA0D-F6A3-A4EB-001AA082AA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D671B7-A902-587D-89D0-ECFB738FD7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2995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9A27D49-E5B4-0E67-FCFC-62A04E7056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1D8EC-8E17-4CE6-99C2-C22488572868}" type="datetime1">
              <a:rPr lang="en-US" smtClean="0"/>
              <a:t>12/3/2024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0E4B02-DD32-C63F-6FEE-BC36E2EFD0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25FA8B-18F7-7DDC-74E0-B1C7139E7B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6884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2D42A-8FC3-F6BE-4CF7-1490DE4FD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395" y="766636"/>
            <a:ext cx="3951745" cy="1510628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AA2BAA-1CCB-696D-D506-5E17470801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5400" y="702452"/>
            <a:ext cx="6249988" cy="531734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B3C3E7-B970-EF6C-A6D3-6CB81C9487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23953" y="2277264"/>
            <a:ext cx="3752747" cy="374253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F32464-D130-7DA0-050D-B444566B1A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50ABA-DFFA-4B13-BB77-624D9164A38B}" type="datetime1">
              <a:rPr lang="en-US" smtClean="0"/>
              <a:t>12/3/2024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C2B3B4-209E-187A-6F86-2F2EAD9F74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6A2A86-6CB1-F027-66AC-8EBFA9D064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5370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568F49-A418-C21F-25DC-E4C2E17163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972" y="765850"/>
            <a:ext cx="3995693" cy="1774778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378CDE2-0C1B-D3BE-F399-98D983EF453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05400" y="838200"/>
            <a:ext cx="6249988" cy="518159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786322-CA2D-A634-C10E-4F22BCE48B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40137" y="2552699"/>
            <a:ext cx="3736563" cy="3467099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AD0DD6-F55F-4437-DEC5-FA6028509A2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0137" y="63202"/>
            <a:ext cx="2743200" cy="318221"/>
          </a:xfrm>
        </p:spPr>
        <p:txBody>
          <a:bodyPr/>
          <a:lstStyle/>
          <a:p>
            <a:fld id="{3220A08F-2B1D-4498-A043-7C299B1C2561}" type="datetime1">
              <a:rPr lang="en-US" smtClean="0"/>
              <a:t>12/3/2024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5B46D7-EE7C-E399-6A6B-18237228F6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11B808-3207-D755-3B0B-E1D8814B2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568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BFF45E2-9197-4E34-029A-725ADAC0C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87" y="620202"/>
            <a:ext cx="9956747" cy="14387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8CC19E-63FE-1D76-2550-01FD9A6D9A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5467" y="2306781"/>
            <a:ext cx="9956747" cy="38701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DFA067-55BA-33CD-E6F2-B24B2D5DE8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40137" y="63202"/>
            <a:ext cx="2743200" cy="31822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fld id="{567E9B64-DC09-41C8-9DE3-DA74AF8D2F97}" type="datetime1">
              <a:rPr lang="en-US" smtClean="0"/>
              <a:t>12/3/2024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65EAE2-7EF5-FFAA-CD74-AA63C67119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44016" y="6424761"/>
            <a:ext cx="40599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cap="all" spc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09DC1A-2539-3AE9-11EA-B87D22E62C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03951" y="6425816"/>
            <a:ext cx="4297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6E91CC32-6A6B-4E2E-BBA1-6864F305DA2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105600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Neue Haas Grotesk Text Pro" panose="020B0504020202020204" pitchFamily="34" charset="0"/>
        <a:buChar char="+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228600" algn="l" defTabSz="914400" rtl="0" eaLnBrk="1" latinLnBrk="0" hangingPunct="1">
        <a:lnSpc>
          <a:spcPct val="120000"/>
        </a:lnSpc>
        <a:spcBef>
          <a:spcPts val="500"/>
        </a:spcBef>
        <a:buFont typeface="Neue Haas Grotesk Text Pro" panose="020B0504020202020204" pitchFamily="34" charset="0"/>
        <a:buChar char="+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 3" descr="Person In A Track Field">
            <a:extLst>
              <a:ext uri="{FF2B5EF4-FFF2-40B4-BE49-F238E27FC236}">
                <a16:creationId xmlns:a16="http://schemas.microsoft.com/office/drawing/2014/main" id="{A7D0FB20-7C11-B5F9-ACCE-A161F2B6802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t="284" r="-1" b="-1"/>
          <a:stretch/>
        </p:blipFill>
        <p:spPr>
          <a:xfrm>
            <a:off x="20" y="1"/>
            <a:ext cx="12191979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B17514E-A6FB-E691-BEE8-378E57EA27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0"/>
            <a:ext cx="12192000" cy="4043806"/>
          </a:xfrm>
          <a:prstGeom prst="rect">
            <a:avLst/>
          </a:prstGeom>
          <a:gradFill>
            <a:gsLst>
              <a:gs pos="55000">
                <a:srgbClr val="000000">
                  <a:alpha val="28000"/>
                </a:srgbClr>
              </a:gs>
              <a:gs pos="0">
                <a:srgbClr val="000000">
                  <a:alpha val="0"/>
                </a:srgbClr>
              </a:gs>
              <a:gs pos="100000">
                <a:srgbClr val="000000">
                  <a:alpha val="5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A952F34F-0117-52A3-0EDA-14BB27B658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 w 12192000"/>
              <a:gd name="connsiteY1" fmla="*/ 0 h 6858000"/>
              <a:gd name="connsiteX2" fmla="*/ 1 w 12192000"/>
              <a:gd name="connsiteY2" fmla="*/ 4898693 h 6858000"/>
              <a:gd name="connsiteX3" fmla="*/ 13428 w 12192000"/>
              <a:gd name="connsiteY3" fmla="*/ 5031883 h 6858000"/>
              <a:gd name="connsiteX4" fmla="*/ 660931 w 12192000"/>
              <a:gd name="connsiteY4" fmla="*/ 5559613 h 6858000"/>
              <a:gd name="connsiteX5" fmla="*/ 11531069 w 12192000"/>
              <a:gd name="connsiteY5" fmla="*/ 5559613 h 6858000"/>
              <a:gd name="connsiteX6" fmla="*/ 12192000 w 12192000"/>
              <a:gd name="connsiteY6" fmla="*/ 4898682 h 6858000"/>
              <a:gd name="connsiteX7" fmla="*/ 12192000 w 12192000"/>
              <a:gd name="connsiteY7" fmla="*/ 6858000 h 6858000"/>
              <a:gd name="connsiteX8" fmla="*/ 0 w 12192000"/>
              <a:gd name="connsiteY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" y="0"/>
                </a:lnTo>
                <a:lnTo>
                  <a:pt x="1" y="4898693"/>
                </a:lnTo>
                <a:lnTo>
                  <a:pt x="13428" y="5031883"/>
                </a:lnTo>
                <a:cubicBezTo>
                  <a:pt x="75057" y="5333058"/>
                  <a:pt x="341537" y="5559613"/>
                  <a:pt x="660931" y="5559613"/>
                </a:cubicBezTo>
                <a:lnTo>
                  <a:pt x="11531069" y="5559613"/>
                </a:lnTo>
                <a:cubicBezTo>
                  <a:pt x="11896091" y="5559613"/>
                  <a:pt x="12192000" y="5263704"/>
                  <a:pt x="12192000" y="4898682"/>
                </a:cubicBez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361316-AE7C-C2DE-F9FC-F86ED3C1DF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603" y="726909"/>
            <a:ext cx="6816312" cy="3316897"/>
          </a:xfrm>
        </p:spPr>
        <p:txBody>
          <a:bodyPr anchor="t">
            <a:normAutofit/>
          </a:bodyPr>
          <a:lstStyle/>
          <a:p>
            <a:r>
              <a:rPr lang="en-US" sz="4800">
                <a:solidFill>
                  <a:srgbClr val="FFFFFF"/>
                </a:solidFill>
              </a:rPr>
              <a:t>Variance in Athletic Standards over Time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B727A6-F894-8EC0-E6B6-E795564665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5911683"/>
            <a:ext cx="11217949" cy="556941"/>
          </a:xfrm>
        </p:spPr>
        <p:txBody>
          <a:bodyPr anchor="ctr">
            <a:normAutofit/>
          </a:bodyPr>
          <a:lstStyle/>
          <a:p>
            <a:r>
              <a:rPr lang="en-US" dirty="0"/>
              <a:t>By Matthew Oliver and Jackson Almaden</a:t>
            </a:r>
          </a:p>
        </p:txBody>
      </p:sp>
    </p:spTree>
    <p:extLst>
      <p:ext uri="{BB962C8B-B14F-4D97-AF65-F5344CB8AC3E}">
        <p14:creationId xmlns:p14="http://schemas.microsoft.com/office/powerpoint/2010/main" val="525155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91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E686EB-2C4F-7ECF-5419-18BFD9C481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467" y="1138459"/>
            <a:ext cx="9956747" cy="503850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56EB81-3EE6-49AD-F2E9-14508DF03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10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A6321E8-9457-43B6-8101-9464D43ED6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90660"/>
            <a:ext cx="5906327" cy="414784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9BD6F7C-7D49-4F1C-E802-9589A49F65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6327" y="890660"/>
            <a:ext cx="6285673" cy="4147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7944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8CA9E9D-6A76-A56D-C4DE-0910EA8725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DFB7E5ED-F72A-DBA0-549D-BABA6DACAB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406604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2406593 h 6858000"/>
              <a:gd name="connsiteX3" fmla="*/ 12178573 w 12192000"/>
              <a:gd name="connsiteY3" fmla="*/ 2273403 h 6858000"/>
              <a:gd name="connsiteX4" fmla="*/ 11531070 w 12192000"/>
              <a:gd name="connsiteY4" fmla="*/ 1745673 h 6858000"/>
              <a:gd name="connsiteX5" fmla="*/ 660932 w 12192000"/>
              <a:gd name="connsiteY5" fmla="*/ 1745673 h 6858000"/>
              <a:gd name="connsiteX6" fmla="*/ 1 w 12192000"/>
              <a:gd name="connsiteY6" fmla="*/ 2406604 h 6858000"/>
              <a:gd name="connsiteX7" fmla="*/ 1 w 12192000"/>
              <a:gd name="connsiteY7" fmla="*/ 6858000 h 6858000"/>
              <a:gd name="connsiteX8" fmla="*/ 0 w 12192000"/>
              <a:gd name="connsiteY8" fmla="*/ 685800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2406593 h 6858000"/>
              <a:gd name="connsiteX3" fmla="*/ 12178573 w 12192000"/>
              <a:gd name="connsiteY3" fmla="*/ 2273403 h 6858000"/>
              <a:gd name="connsiteX4" fmla="*/ 11531070 w 12192000"/>
              <a:gd name="connsiteY4" fmla="*/ 1745673 h 6858000"/>
              <a:gd name="connsiteX5" fmla="*/ 660932 w 12192000"/>
              <a:gd name="connsiteY5" fmla="*/ 1745673 h 6858000"/>
              <a:gd name="connsiteX6" fmla="*/ 1 w 12192000"/>
              <a:gd name="connsiteY6" fmla="*/ 2406604 h 6858000"/>
              <a:gd name="connsiteX7" fmla="*/ 1 w 12192000"/>
              <a:gd name="connsiteY7" fmla="*/ 6858000 h 6858000"/>
              <a:gd name="connsiteX8" fmla="*/ 0 w 12192000"/>
              <a:gd name="connsiteY8" fmla="*/ 0 h 6858000"/>
              <a:gd name="connsiteX0" fmla="*/ 0 w 12192000"/>
              <a:gd name="connsiteY0" fmla="*/ 0 h 2406604"/>
              <a:gd name="connsiteX1" fmla="*/ 12192000 w 12192000"/>
              <a:gd name="connsiteY1" fmla="*/ 0 h 2406604"/>
              <a:gd name="connsiteX2" fmla="*/ 12192000 w 12192000"/>
              <a:gd name="connsiteY2" fmla="*/ 2406593 h 2406604"/>
              <a:gd name="connsiteX3" fmla="*/ 12178573 w 12192000"/>
              <a:gd name="connsiteY3" fmla="*/ 2273403 h 2406604"/>
              <a:gd name="connsiteX4" fmla="*/ 11531070 w 12192000"/>
              <a:gd name="connsiteY4" fmla="*/ 1745673 h 2406604"/>
              <a:gd name="connsiteX5" fmla="*/ 660932 w 12192000"/>
              <a:gd name="connsiteY5" fmla="*/ 1745673 h 2406604"/>
              <a:gd name="connsiteX6" fmla="*/ 1 w 12192000"/>
              <a:gd name="connsiteY6" fmla="*/ 2406604 h 2406604"/>
              <a:gd name="connsiteX7" fmla="*/ 0 w 12192000"/>
              <a:gd name="connsiteY7" fmla="*/ 0 h 2406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2406604">
                <a:moveTo>
                  <a:pt x="0" y="0"/>
                </a:moveTo>
                <a:lnTo>
                  <a:pt x="12192000" y="0"/>
                </a:lnTo>
                <a:lnTo>
                  <a:pt x="12192000" y="2406593"/>
                </a:lnTo>
                <a:lnTo>
                  <a:pt x="12178573" y="2273403"/>
                </a:lnTo>
                <a:cubicBezTo>
                  <a:pt x="12116944" y="1972228"/>
                  <a:pt x="11850464" y="1745673"/>
                  <a:pt x="11531070" y="1745673"/>
                </a:cubicBezTo>
                <a:lnTo>
                  <a:pt x="660932" y="1745673"/>
                </a:lnTo>
                <a:cubicBezTo>
                  <a:pt x="295910" y="1745673"/>
                  <a:pt x="1" y="2041582"/>
                  <a:pt x="1" y="2406604"/>
                </a:cubicBezTo>
                <a:cubicBezTo>
                  <a:pt x="1" y="1604403"/>
                  <a:pt x="0" y="802201"/>
                  <a:pt x="0" y="0"/>
                </a:cubicBezTo>
                <a:close/>
              </a:path>
            </a:pathLst>
          </a:cu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1DBC23-933E-3A37-9CE4-4CFFCCC47B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9817" y="264120"/>
            <a:ext cx="9971451" cy="1343007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Next Steps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CB0CB2-A713-EEB8-5081-B6AE002EF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3951" y="6425816"/>
            <a:ext cx="429768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E91CC32-6A6B-4E2E-BBA1-6864F305DA26}" type="slidenum">
              <a:rPr lang="en-US" smtClean="0"/>
              <a:pPr>
                <a:spcAft>
                  <a:spcPts val="600"/>
                </a:spcAft>
              </a:pPr>
              <a:t>11</a:t>
            </a:fld>
            <a:endParaRPr lang="en-US"/>
          </a:p>
        </p:txBody>
      </p: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E9D4EB38-EF00-D8BF-776E-F32DDBCD96B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99169961"/>
              </p:ext>
            </p:extLst>
          </p:nvPr>
        </p:nvGraphicFramePr>
        <p:xfrm>
          <a:off x="1273853" y="2554014"/>
          <a:ext cx="9667415" cy="34116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10622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F3A490-DF2D-60A3-D320-C48EA71E7E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12</a:t>
            </a:fld>
            <a:endParaRPr lang="en-US"/>
          </a:p>
        </p:txBody>
      </p:sp>
      <p:pic>
        <p:nvPicPr>
          <p:cNvPr id="8" name="Picture 7" descr="A map of the world&#10;&#10;Description automatically generated">
            <a:extLst>
              <a:ext uri="{FF2B5EF4-FFF2-40B4-BE49-F238E27FC236}">
                <a16:creationId xmlns:a16="http://schemas.microsoft.com/office/drawing/2014/main" id="{0A21973A-9A59-6D93-7568-00D2D9D216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234" y="3429000"/>
            <a:ext cx="8521532" cy="3442271"/>
          </a:xfrm>
          <a:prstGeom prst="rect">
            <a:avLst/>
          </a:prstGeom>
        </p:spPr>
      </p:pic>
      <p:pic>
        <p:nvPicPr>
          <p:cNvPr id="10" name="Picture 9" descr="A map of the world&#10;&#10;Description automatically generated">
            <a:extLst>
              <a:ext uri="{FF2B5EF4-FFF2-40B4-BE49-F238E27FC236}">
                <a16:creationId xmlns:a16="http://schemas.microsoft.com/office/drawing/2014/main" id="{14D6263D-564B-07F7-B59E-38B1EA8291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236" y="-13270"/>
            <a:ext cx="8521530" cy="3442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779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3876D2B9-2E99-23C0-A25B-77784F231B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2FFCA7-0169-7E15-D8A3-DAA96CF9B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88" y="753034"/>
            <a:ext cx="4025406" cy="1799665"/>
          </a:xfrm>
        </p:spPr>
        <p:txBody>
          <a:bodyPr anchor="t">
            <a:normAutofit/>
          </a:bodyPr>
          <a:lstStyle/>
          <a:p>
            <a:pPr algn="ctr"/>
            <a:r>
              <a:rPr lang="en-US" sz="4100" dirty="0"/>
              <a:t>Athlete Builds to Medal Count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2360D0-C156-7396-9D2A-B165530D1A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0619" y="2569464"/>
            <a:ext cx="3993175" cy="3555491"/>
          </a:xfrm>
        </p:spPr>
        <p:txBody>
          <a:bodyPr anchor="b">
            <a:normAutofit/>
          </a:bodyPr>
          <a:lstStyle/>
          <a:p>
            <a:r>
              <a:rPr lang="en-US" dirty="0"/>
              <a:t>How much does athletic build affect performance</a:t>
            </a:r>
          </a:p>
          <a:p>
            <a:r>
              <a:rPr lang="en-US" dirty="0"/>
              <a:t>Use correlation between height/weight and medals</a:t>
            </a:r>
          </a:p>
          <a:p>
            <a:r>
              <a:rPr lang="en-US" dirty="0"/>
              <a:t>Do it on a sport by sport basis</a:t>
            </a:r>
          </a:p>
          <a:p>
            <a:r>
              <a:rPr lang="en-US" dirty="0"/>
              <a:t>Assign medals points</a:t>
            </a:r>
          </a:p>
        </p:txBody>
      </p:sp>
      <p:pic>
        <p:nvPicPr>
          <p:cNvPr id="8" name="Picture 7" descr="Gold medal">
            <a:extLst>
              <a:ext uri="{FF2B5EF4-FFF2-40B4-BE49-F238E27FC236}">
                <a16:creationId xmlns:a16="http://schemas.microsoft.com/office/drawing/2014/main" id="{8510E2E3-CACC-2ABF-EF70-C603C0A271B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30983" b="-2"/>
          <a:stretch/>
        </p:blipFill>
        <p:spPr>
          <a:xfrm>
            <a:off x="5105401" y="1"/>
            <a:ext cx="7090851" cy="6857999"/>
          </a:xfrm>
          <a:custGeom>
            <a:avLst/>
            <a:gdLst/>
            <a:ahLst/>
            <a:cxnLst/>
            <a:rect l="l" t="t" r="r" b="b"/>
            <a:pathLst>
              <a:path w="7090851" h="6874453">
                <a:moveTo>
                  <a:pt x="679539" y="0"/>
                </a:moveTo>
                <a:lnTo>
                  <a:pt x="7090851" y="0"/>
                </a:lnTo>
                <a:lnTo>
                  <a:pt x="7090851" y="6874453"/>
                </a:lnTo>
                <a:lnTo>
                  <a:pt x="679539" y="6874453"/>
                </a:lnTo>
                <a:cubicBezTo>
                  <a:pt x="304240" y="6874453"/>
                  <a:pt x="0" y="6570213"/>
                  <a:pt x="0" y="6194913"/>
                </a:cubicBezTo>
                <a:lnTo>
                  <a:pt x="0" y="679540"/>
                </a:lnTo>
                <a:cubicBezTo>
                  <a:pt x="0" y="304240"/>
                  <a:pt x="304240" y="0"/>
                  <a:pt x="679539" y="0"/>
                </a:cubicBezTo>
                <a:close/>
              </a:path>
            </a:pathLst>
          </a:cu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16E731-BB88-373D-A3A9-5399AD4A51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3951" y="6425816"/>
            <a:ext cx="429768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E91CC32-6A6B-4E2E-BBA1-6864F305DA26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2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43828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2BACB578-9F18-1F13-E0A5-6901B27979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7C4F47-A00F-5F30-413E-3D773D996A1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0137" y="63202"/>
            <a:ext cx="2743200" cy="31822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0F996519-E62D-4F8C-AE1E-36928EC7D15C}" type="datetime1">
              <a:rPr lang="en-US" smtClean="0">
                <a:solidFill>
                  <a:schemeClr val="bg1"/>
                </a:solidFill>
              </a:rPr>
              <a:pPr>
                <a:spcAft>
                  <a:spcPts val="600"/>
                </a:spcAft>
              </a:pPr>
              <a:t>12/3/2024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A0DDE3-3790-AA42-F808-27E40731B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3951" y="6425816"/>
            <a:ext cx="42976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E91CC32-6A6B-4E2E-BBA1-6864F305DA26}" type="slidenum">
              <a:rPr lang="en-US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  <p:pic>
        <p:nvPicPr>
          <p:cNvPr id="20" name="Content Placeholder 19">
            <a:extLst>
              <a:ext uri="{FF2B5EF4-FFF2-40B4-BE49-F238E27FC236}">
                <a16:creationId xmlns:a16="http://schemas.microsoft.com/office/drawing/2014/main" id="{CCC39D7A-4306-6BAB-0987-6A6EBD242B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20994" y="0"/>
            <a:ext cx="8150012" cy="6859051"/>
          </a:xfrm>
        </p:spPr>
      </p:pic>
    </p:spTree>
    <p:extLst>
      <p:ext uri="{BB962C8B-B14F-4D97-AF65-F5344CB8AC3E}">
        <p14:creationId xmlns:p14="http://schemas.microsoft.com/office/powerpoint/2010/main" val="18920761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025BD3-D0E4-6B25-F737-5F67661C5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4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4237325-0A5E-676A-B88F-583BDF7526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403" y="0"/>
            <a:ext cx="1001719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1095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981397-3447-CD83-D049-BDBA5D397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5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F77CE9B-6366-B017-A56B-A247A06899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018" y="0"/>
            <a:ext cx="106959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7773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1ED8B6-B056-D28A-D388-17ABFC5F3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6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675BE42-F32E-C7A7-741E-8A82E82CB7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7620"/>
            <a:ext cx="12192000" cy="4822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2874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453501-7727-5365-08AE-C89F4D151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7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B011E3D-3152-228E-D28A-B3C0E23EDE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99429"/>
            <a:ext cx="6096000" cy="285913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C79FEE7-88EF-E41F-53F4-A33A2605A3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999429"/>
            <a:ext cx="6096000" cy="2859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0573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8" name="Rectangle 1037">
            <a:extLst>
              <a:ext uri="{FF2B5EF4-FFF2-40B4-BE49-F238E27FC236}">
                <a16:creationId xmlns:a16="http://schemas.microsoft.com/office/drawing/2014/main" id="{936DADCA-861E-179A-F115-54D3E843B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7402D4-A15E-D6CA-A58D-6210A6783C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748" y="4832129"/>
            <a:ext cx="9786847" cy="10870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Modernization</a:t>
            </a:r>
          </a:p>
        </p:txBody>
      </p:sp>
      <p:sp>
        <p:nvSpPr>
          <p:cNvPr id="1040" name="Rectangle: Rounded Corners 1039">
            <a:extLst>
              <a:ext uri="{FF2B5EF4-FFF2-40B4-BE49-F238E27FC236}">
                <a16:creationId xmlns:a16="http://schemas.microsoft.com/office/drawing/2014/main" id="{473470E8-3B60-4554-7737-78DEB44230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740" y="63203"/>
            <a:ext cx="12050520" cy="4700812"/>
          </a:xfrm>
          <a:prstGeom prst="roundRect">
            <a:avLst>
              <a:gd name="adj" fmla="val 11880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Babe Ruth | Biography, Stats, Nicknames, &amp; Facts | Britannica">
            <a:extLst>
              <a:ext uri="{FF2B5EF4-FFF2-40B4-BE49-F238E27FC236}">
                <a16:creationId xmlns:a16="http://schemas.microsoft.com/office/drawing/2014/main" id="{513D7AEF-CEFC-7055-5609-697616CA379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7" r="13157" b="1"/>
          <a:stretch/>
        </p:blipFill>
        <p:spPr bwMode="auto">
          <a:xfrm>
            <a:off x="1934587" y="838200"/>
            <a:ext cx="3997249" cy="3145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LB Network unveils Top 100 Right Now for 2024">
            <a:extLst>
              <a:ext uri="{FF2B5EF4-FFF2-40B4-BE49-F238E27FC236}">
                <a16:creationId xmlns:a16="http://schemas.microsoft.com/office/drawing/2014/main" id="{DD8AC82D-3972-30DA-66CC-1C6CFE7E32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78" r="11336" b="1"/>
          <a:stretch/>
        </p:blipFill>
        <p:spPr bwMode="auto">
          <a:xfrm>
            <a:off x="6260164" y="838200"/>
            <a:ext cx="3997184" cy="3145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F828C2-E895-507F-7555-67FDEBB337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3951" y="6425816"/>
            <a:ext cx="42976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E91CC32-6A6B-4E2E-BBA1-6864F305DA26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3668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3876D2B9-2E99-23C0-A25B-77784F231B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F9C67F-C035-5242-6F09-FBF67BA60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88" y="753034"/>
            <a:ext cx="4025406" cy="1799665"/>
          </a:xfrm>
        </p:spPr>
        <p:txBody>
          <a:bodyPr anchor="t">
            <a:normAutofit/>
          </a:bodyPr>
          <a:lstStyle/>
          <a:p>
            <a:pPr algn="ctr"/>
            <a:r>
              <a:rPr lang="en-US" sz="3700" dirty="0"/>
              <a:t>Athletic Standards have Increased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3A1EF0-250F-502A-1B1B-AB95190572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0619" y="2569464"/>
            <a:ext cx="3993175" cy="3555491"/>
          </a:xfrm>
        </p:spPr>
        <p:txBody>
          <a:bodyPr anchor="b">
            <a:normAutofit/>
          </a:bodyPr>
          <a:lstStyle/>
          <a:p>
            <a:r>
              <a:rPr lang="en-US" dirty="0"/>
              <a:t>There is much less variance in athletic builds</a:t>
            </a:r>
          </a:p>
          <a:p>
            <a:r>
              <a:rPr lang="en-US" dirty="0"/>
              <a:t>Advancements in Sports Medicine and Nutrition </a:t>
            </a:r>
          </a:p>
          <a:p>
            <a:r>
              <a:rPr lang="en-US" dirty="0"/>
              <a:t>Athletes have optimized</a:t>
            </a:r>
          </a:p>
        </p:txBody>
      </p:sp>
      <p:pic>
        <p:nvPicPr>
          <p:cNvPr id="8" name="Picture 7" descr="Dumbbell rack at gym">
            <a:extLst>
              <a:ext uri="{FF2B5EF4-FFF2-40B4-BE49-F238E27FC236}">
                <a16:creationId xmlns:a16="http://schemas.microsoft.com/office/drawing/2014/main" id="{42C86566-05AB-8E2D-3F5C-CAB09472848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805" r="31090" b="-1"/>
          <a:stretch/>
        </p:blipFill>
        <p:spPr>
          <a:xfrm>
            <a:off x="5105401" y="1"/>
            <a:ext cx="7090851" cy="6857999"/>
          </a:xfrm>
          <a:custGeom>
            <a:avLst/>
            <a:gdLst/>
            <a:ahLst/>
            <a:cxnLst/>
            <a:rect l="l" t="t" r="r" b="b"/>
            <a:pathLst>
              <a:path w="7090851" h="6874453">
                <a:moveTo>
                  <a:pt x="679539" y="0"/>
                </a:moveTo>
                <a:lnTo>
                  <a:pt x="7090851" y="0"/>
                </a:lnTo>
                <a:lnTo>
                  <a:pt x="7090851" y="6874453"/>
                </a:lnTo>
                <a:lnTo>
                  <a:pt x="679539" y="6874453"/>
                </a:lnTo>
                <a:cubicBezTo>
                  <a:pt x="304240" y="6874453"/>
                  <a:pt x="0" y="6570213"/>
                  <a:pt x="0" y="6194913"/>
                </a:cubicBezTo>
                <a:lnTo>
                  <a:pt x="0" y="679540"/>
                </a:lnTo>
                <a:cubicBezTo>
                  <a:pt x="0" y="304240"/>
                  <a:pt x="304240" y="0"/>
                  <a:pt x="679539" y="0"/>
                </a:cubicBezTo>
                <a:close/>
              </a:path>
            </a:pathLst>
          </a:cu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3CBBC5-C1CE-DD1B-A835-1981B63B9C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3951" y="6425816"/>
            <a:ext cx="429768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E91CC32-6A6B-4E2E-BBA1-6864F305DA26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9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5218559"/>
      </p:ext>
    </p:extLst>
  </p:cSld>
  <p:clrMapOvr>
    <a:masterClrMapping/>
  </p:clrMapOvr>
</p:sld>
</file>

<file path=ppt/theme/theme1.xml><?xml version="1.0" encoding="utf-8"?>
<a:theme xmlns:a="http://schemas.openxmlformats.org/drawingml/2006/main" name="DylanVTI">
  <a:themeElements>
    <a:clrScheme name="AnalogousFromLightSeedLeftStep">
      <a:dk1>
        <a:srgbClr val="000000"/>
      </a:dk1>
      <a:lt1>
        <a:srgbClr val="FFFFFF"/>
      </a:lt1>
      <a:dk2>
        <a:srgbClr val="412524"/>
      </a:dk2>
      <a:lt2>
        <a:srgbClr val="E2E3E8"/>
      </a:lt2>
      <a:accent1>
        <a:srgbClr val="AAA272"/>
      </a:accent1>
      <a:accent2>
        <a:srgbClr val="C79772"/>
      </a:accent2>
      <a:accent3>
        <a:srgbClr val="D18D8C"/>
      </a:accent3>
      <a:accent4>
        <a:srgbClr val="C77293"/>
      </a:accent4>
      <a:accent5>
        <a:srgbClr val="CF88C2"/>
      </a:accent5>
      <a:accent6>
        <a:srgbClr val="B372C7"/>
      </a:accent6>
      <a:hlink>
        <a:srgbClr val="6973AE"/>
      </a:hlink>
      <a:folHlink>
        <a:srgbClr val="7F7F7F"/>
      </a:folHlink>
    </a:clrScheme>
    <a:fontScheme name="Neue Haas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ylanVTI" id="{602636BD-A055-489B-83EC-AD971B7E5F9C}" vid="{CD33A9BC-C4B5-4F36-8A14-490DC4E38F2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167</TotalTime>
  <Words>100</Words>
  <Application>Microsoft Office PowerPoint</Application>
  <PresentationFormat>Widescreen</PresentationFormat>
  <Paragraphs>30</Paragraphs>
  <Slides>12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Aptos</vt:lpstr>
      <vt:lpstr>Arial</vt:lpstr>
      <vt:lpstr>Neue Haas Grotesk Text Pro</vt:lpstr>
      <vt:lpstr>DylanVTI</vt:lpstr>
      <vt:lpstr>Variance in Athletic Standards over Time</vt:lpstr>
      <vt:lpstr>Athlete Builds to Medal Count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Modernization</vt:lpstr>
      <vt:lpstr>Athletic Standards have Increased</vt:lpstr>
      <vt:lpstr>PowerPoint Presentation</vt:lpstr>
      <vt:lpstr>Next Steps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Matthew OLIVER</dc:creator>
  <cp:lastModifiedBy>Matthew OLIVER</cp:lastModifiedBy>
  <cp:revision>4</cp:revision>
  <dcterms:created xsi:type="dcterms:W3CDTF">2024-12-04T00:40:15Z</dcterms:created>
  <dcterms:modified xsi:type="dcterms:W3CDTF">2024-12-04T03:28:14Z</dcterms:modified>
</cp:coreProperties>
</file>